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8CEA2-6BC3-8935-0F9F-F5C259E99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DC5726-531D-BCF6-5830-283E55045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E5804C-592D-3E51-773D-C3F0F74C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B1F8AA-D155-7192-BD05-0FF144D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37CB95-AF55-B5A3-CE4E-5657DC6E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9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D173-0106-6112-E511-69B99C2C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349D64-56C6-0F9C-BCE9-E07736322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DC00E2-29B7-60B5-1479-F8AED41F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C1072F-BF6E-D958-920C-3C004E76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2485A1-4C0A-709A-5938-9FFB4961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83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3A79C0B-E377-05C3-5419-512B6A8E0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61E204-D654-8FB9-5937-64621244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30AAF-5C63-0148-281D-140CE93D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EF772E-92B8-8F5D-BBBD-6E33CBE2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8AB099-8A20-6AE9-ECCC-9A384187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8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7A053-EDEF-2C3D-2C32-0572B649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2BFC93-A08F-6F20-B6AA-4FB16A0A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0059FD-B3F2-347B-F47C-EB3C0006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776B9-1934-B0B2-8FA1-D85C7549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61E7AA-9D99-7BCF-3D83-46933457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85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7069-7E00-AD2B-AAAB-09C07E05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0E89CD-8156-696F-AE42-7905AE4BB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80F32D-599F-342A-5FFE-FAB59AB2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0D28F5-B496-22C4-AFB9-E72ACD5D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680648-0EAE-5049-77C8-17D52C13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6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658FE-F4E2-2C29-0626-A3BD49E9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67A9ED-6235-67EE-055C-2BA116053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BDAB6B-F4FA-9F97-1258-7FF4C32BD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79075C-D2C8-3C76-76B6-384296A6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06DAA9-63E9-513E-2787-73E357D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715E0E-F114-5B99-8D18-AD68CE50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2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DE014-9AF3-629B-2A37-AA6C8293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C1A2D4-7B94-A705-E965-2EB9AEFF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C734DB-AD34-0906-728D-3C7635172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B27236-97D2-9903-04BB-1B4BD4A71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088B78-D7AF-B634-93FE-503E1D5CC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E90C57-866B-CCA8-8AD8-E59B9F41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1DED14-5943-C186-1E1D-C96CDD0E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C4389A-1D71-352B-8929-66B476FA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12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FE2EC-5334-93AF-E367-C3EC6D12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0AA3E8-1EBE-39FF-68CC-3180A77A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1ECC2E-A2C0-7200-10E6-7A443F0A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839B43-2440-2E19-A466-F3EE0CDB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19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643408-FA47-6399-06C9-1B753F17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398483-7B0E-BBD9-6903-CA77221D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95A3DC-FF93-2BB6-0376-426C75CD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24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7D7A5-07D7-2CDE-86C5-3C7B43A5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A3C140-6695-D7C0-5C51-D2392DED5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87D680-4B11-EE31-84B6-69BEB1CF7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B48352-69E5-8F36-4DA5-7E9D2172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0FC96C-96DE-391F-8FDB-3C927C42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2102D3-88DB-4352-4C82-B8B305F2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62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63E16-F1A7-FCC1-A8B1-A1659AE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32389C-BEEA-D743-510E-490FFDE56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1D4065-56B9-5FF2-5FB8-C97FCD9ED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1B215D-F5B0-1102-7792-EF4E6EEF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42A00A-1D6A-99BC-3F9F-3D90F1C1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41A420-201D-44B1-7695-7CE9714F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8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AC39E3-FF3B-47B5-AB46-443997BC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2F09E0-841B-5BE8-CA2A-64C36DCE7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E7549D-4445-2A90-EF3A-73E031616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78236-2C13-E241-B481-A72B50A6EF32}" type="datetimeFigureOut">
              <a:rPr lang="de-DE" smtClean="0"/>
              <a:t>19.06.2025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6AA1E0-5D77-938B-6F47-E604A5A7C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1185B6-2F0A-EA00-3639-13483943F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55C5C-50F2-274C-8B02-860F44485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06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8535573-5D87-6610-145C-439447D9D66D}"/>
              </a:ext>
            </a:extLst>
          </p:cNvPr>
          <p:cNvSpPr txBox="1"/>
          <p:nvPr/>
        </p:nvSpPr>
        <p:spPr>
          <a:xfrm>
            <a:off x="6096000" y="2274838"/>
            <a:ext cx="5090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Digitaler </a:t>
            </a:r>
            <a:r>
              <a:rPr lang="de-DE" sz="4800">
                <a:latin typeface="Times New Roman" panose="02020603050405020304" pitchFamily="18" charset="0"/>
                <a:cs typeface="Times New Roman" panose="02020603050405020304" pitchFamily="18" charset="0"/>
              </a:rPr>
              <a:t>Rundgang durch das </a:t>
            </a: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 Schloss </a:t>
            </a:r>
            <a:r>
              <a:rPr lang="de-DE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Kadriorg</a:t>
            </a:r>
            <a:endParaRPr lang="de-D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8CC3B6-6796-20AB-2DA0-61EFB43F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6021507"/>
            <a:ext cx="2078182" cy="7567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11A120-5518-150C-94D4-D66FCD29A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8" y="1995819"/>
            <a:ext cx="4961575" cy="26408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7B5915-1E77-33AD-8207-1E1FFB6FD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35" y="135018"/>
            <a:ext cx="3578891" cy="7490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D255AF9-EA15-0FD4-48DA-D5CA85A4E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08" y="5487391"/>
            <a:ext cx="2784003" cy="14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0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C57231-2CA8-4795-1F69-1C8BE38D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" r="163"/>
          <a:stretch/>
        </p:blipFill>
        <p:spPr>
          <a:xfrm>
            <a:off x="2694733" y="212331"/>
            <a:ext cx="8565933" cy="6433335"/>
          </a:xfrm>
          <a:prstGeom prst="round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6C43320-11B0-2E16-6C52-4F25FC235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0" y="163832"/>
            <a:ext cx="1431634" cy="7620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FA868F-0991-02CD-F645-8210C1033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1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C57231-2CA8-4795-1F69-1C8BE38D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" b="59"/>
          <a:stretch/>
        </p:blipFill>
        <p:spPr>
          <a:xfrm>
            <a:off x="196583" y="916915"/>
            <a:ext cx="6689639" cy="5024168"/>
          </a:xfrm>
          <a:prstGeom prst="round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8A5386-12A7-ED7E-8AD4-C6390111C483}"/>
              </a:ext>
            </a:extLst>
          </p:cNvPr>
          <p:cNvSpPr txBox="1"/>
          <p:nvPr/>
        </p:nvSpPr>
        <p:spPr>
          <a:xfrm>
            <a:off x="7144840" y="1536173"/>
            <a:ext cx="4342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Ballsaal ist geschmückt durch ein großes Deckengemälde, das eine Szene aus der griechischen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Mythologie zeigt,  die den Metamorphosen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Ovid entnommen ist. 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Auch hier hat man durch die großen Sprossenfenster einen hervorragenden Blick in den weitläufigen Park.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904822-7498-0A62-C665-2908C0D8C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11" y="89941"/>
            <a:ext cx="1431634" cy="7620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2523D3-2076-2D7B-6865-428260DA5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9FD4C7-7A05-3526-61EB-2D5C7AB4B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82" y="5617352"/>
            <a:ext cx="2451308" cy="13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2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33964B-B211-066E-72FC-622227598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7" t="29295" r="32866" b="16607"/>
          <a:stretch>
            <a:fillRect/>
          </a:stretch>
        </p:blipFill>
        <p:spPr>
          <a:xfrm>
            <a:off x="6465212" y="1051441"/>
            <a:ext cx="4755117" cy="4755117"/>
          </a:xfrm>
          <a:prstGeom prst="ellipse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4F5C3A-355D-8B11-F763-00F1CF513917}"/>
              </a:ext>
            </a:extLst>
          </p:cNvPr>
          <p:cNvSpPr txBox="1"/>
          <p:nvPr/>
        </p:nvSpPr>
        <p:spPr>
          <a:xfrm>
            <a:off x="723006" y="1720839"/>
            <a:ext cx="5003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Akteon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 ein besessener Jäger, er belauschte auf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seiner Jagd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Göttin Diana, die mit ihren Nymphen in einer Quelle badete. Daraufhin wurde er von der erzürnten Göttin in einen Hirsch verwandelt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Diese Verwandlung führte dazu,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dass seine eigenen Jagdhunde ihn zerfleischten, weil sie ihn nicht mehr erkannt haben.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8958E1-EADD-FAC8-8D50-1E8F72E7A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11" y="89941"/>
            <a:ext cx="1431634" cy="7620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AA9D22-EC71-291C-0FD7-A0A9D5D8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8DE7B1-DB66-C797-BE22-8E36103D4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90" y="5660737"/>
            <a:ext cx="2379761" cy="12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44F5C3-FAA0-1F2B-1E73-5A646FEF5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352918"/>
            <a:ext cx="4105628" cy="5487143"/>
          </a:xfrm>
          <a:prstGeom prst="round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2BD649E-906C-EF9A-82FC-67DA8C9366A2}"/>
              </a:ext>
            </a:extLst>
          </p:cNvPr>
          <p:cNvSpPr txBox="1"/>
          <p:nvPr/>
        </p:nvSpPr>
        <p:spPr>
          <a:xfrm>
            <a:off x="6265333" y="2753225"/>
            <a:ext cx="288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 gehen durch die rechte Tür weiter.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3E608B-42E1-DBAC-23DF-D24B995D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11" y="89941"/>
            <a:ext cx="1431634" cy="7620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AF05FA-E34C-53CC-737A-6191DDC7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9ECC72-7B2B-D706-4D99-702DBFB19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90" y="5660737"/>
            <a:ext cx="2379761" cy="12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7895E1-4B47-61A0-2499-679C9AE3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4" r="10408"/>
          <a:stretch>
            <a:fillRect/>
          </a:stretch>
        </p:blipFill>
        <p:spPr>
          <a:xfrm>
            <a:off x="4110219" y="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A8870F-5CE7-D7ED-8646-39EE725235EF}"/>
              </a:ext>
            </a:extLst>
          </p:cNvPr>
          <p:cNvSpPr txBox="1"/>
          <p:nvPr/>
        </p:nvSpPr>
        <p:spPr>
          <a:xfrm>
            <a:off x="283898" y="2274833"/>
            <a:ext cx="4220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 gelangen in einen weiteren Raum, in dem deutsche Kunst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präsentiert wird.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Hier sehem wir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wesentlichen Porträts aus dem 16. bis 18. Jahrhundert.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5A674F-6DBB-11F4-1E4B-7F3082C7F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7" y="160947"/>
            <a:ext cx="1431634" cy="7620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FE375ED-F65A-6E6A-6DCD-61C94B70C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1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C57231-2CA8-4795-1F69-1C8BE38D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9212" t="1034" r="9500" b="-1034"/>
          <a:stretch>
            <a:fillRect/>
          </a:stretch>
        </p:blipFill>
        <p:spPr>
          <a:xfrm>
            <a:off x="-1440615" y="-83025"/>
            <a:ext cx="9352465" cy="7024049"/>
          </a:xfrm>
          <a:prstGeom prst="flowChartOnlineStorage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8A5386-12A7-ED7E-8AD4-C6390111C483}"/>
              </a:ext>
            </a:extLst>
          </p:cNvPr>
          <p:cNvSpPr txBox="1"/>
          <p:nvPr/>
        </p:nvSpPr>
        <p:spPr>
          <a:xfrm>
            <a:off x="7442511" y="3068249"/>
            <a:ext cx="33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 sehen sind Porträts von Peter I, Katharina I und anderen Herrschern.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911E17-B96C-7484-0D6E-1DB5CFBD4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11" y="89941"/>
            <a:ext cx="1431634" cy="7620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20CFE8C-F8D4-A4A6-767E-9D26D7881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90" y="5660737"/>
            <a:ext cx="2379761" cy="12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2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C57231-2CA8-4795-1F69-1C8BE38D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" r="144"/>
          <a:stretch/>
        </p:blipFill>
        <p:spPr>
          <a:xfrm>
            <a:off x="2694733" y="212331"/>
            <a:ext cx="8565933" cy="6433335"/>
          </a:xfrm>
          <a:prstGeom prst="round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B08FF6B-5169-944B-A66B-EA52DDFA3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7" y="160947"/>
            <a:ext cx="1431634" cy="7620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04DE2B-0607-9B2C-7D57-124C1AB38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5579980"/>
            <a:ext cx="2379761" cy="12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58156E5-AC1B-E2CE-1B4D-E079C261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1" y="342831"/>
            <a:ext cx="4213246" cy="5608884"/>
          </a:xfrm>
          <a:prstGeom prst="round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1595F3-C087-C04C-FB13-E3F90B3CE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0" y="1025235"/>
            <a:ext cx="5482610" cy="4116979"/>
          </a:xfrm>
          <a:prstGeom prst="round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88178D-3ABB-BA45-7C58-857D7A669BE5}"/>
              </a:ext>
            </a:extLst>
          </p:cNvPr>
          <p:cNvSpPr txBox="1"/>
          <p:nvPr/>
        </p:nvSpPr>
        <p:spPr>
          <a:xfrm>
            <a:off x="5175115" y="5268363"/>
            <a:ext cx="490496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Durch den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Banketsaal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gelangen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wir </a:t>
            </a:r>
          </a:p>
          <a:p>
            <a:pPr algn="just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auf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anderen Seite des Ballsaals.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0ADCF9-1488-43D7-20F5-040CAAA4C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11" y="89941"/>
            <a:ext cx="1431634" cy="7620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0B9717-407D-18E3-A16F-0BBD8A8AE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96A0A4-B257-5E81-0328-E66F370EE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741825"/>
            <a:ext cx="2228768" cy="11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C57231-2CA8-4795-1F69-1C8BE38D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" b="76"/>
          <a:stretch/>
        </p:blipFill>
        <p:spPr>
          <a:xfrm>
            <a:off x="-1440615" y="-83025"/>
            <a:ext cx="9352465" cy="7024049"/>
          </a:xfrm>
          <a:prstGeom prst="flowChartOnlineStorage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8A5386-12A7-ED7E-8AD4-C6390111C483}"/>
              </a:ext>
            </a:extLst>
          </p:cNvPr>
          <p:cNvSpPr txBox="1"/>
          <p:nvPr/>
        </p:nvSpPr>
        <p:spPr>
          <a:xfrm>
            <a:off x="6927584" y="2745508"/>
            <a:ext cx="4601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Begrüßen tun uns dabei die Überlebensgroßen Porträts von der Prinzessin Maria und Alexandra.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627AECE0-B9DC-6487-88B8-ED290321A916}"/>
              </a:ext>
            </a:extLst>
          </p:cNvPr>
          <p:cNvCxnSpPr>
            <a:cxnSpLocks/>
          </p:cNvCxnSpPr>
          <p:nvPr/>
        </p:nvCxnSpPr>
        <p:spPr>
          <a:xfrm>
            <a:off x="7181584" y="4664575"/>
            <a:ext cx="4347194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B009B040-8B4A-6174-3BC7-EDD04587E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11" y="89941"/>
            <a:ext cx="1431634" cy="7620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8D4A04F-5A31-1E3D-5F24-D399CAD98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37" y="6254988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1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7895E1-4B47-61A0-2499-679C9AE3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8" r="580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A8870F-5CE7-D7ED-8646-39EE725235EF}"/>
              </a:ext>
            </a:extLst>
          </p:cNvPr>
          <p:cNvSpPr txBox="1"/>
          <p:nvPr/>
        </p:nvSpPr>
        <p:spPr>
          <a:xfrm>
            <a:off x="190056" y="2238591"/>
            <a:ext cx="4211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letzte Raum,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wir uns angucken werden, ist der Wintergarten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wurde in einem Bauabschnitt mit dem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Bankettsaal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den 1930er Jahren angebaut.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C06F14-D5A6-8977-3A7E-34FEF6C5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7" y="126887"/>
            <a:ext cx="1431634" cy="7620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9AA33A-166D-9D62-BA33-10180263A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" y="6272425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B8A958-5BE8-F67C-78AD-A061AE16E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9" y="918043"/>
            <a:ext cx="8894235" cy="5021914"/>
          </a:xfrm>
          <a:prstGeom prst="round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8535573-5D87-6610-145C-439447D9D66D}"/>
              </a:ext>
            </a:extLst>
          </p:cNvPr>
          <p:cNvSpPr txBox="1"/>
          <p:nvPr/>
        </p:nvSpPr>
        <p:spPr>
          <a:xfrm>
            <a:off x="9305428" y="2143740"/>
            <a:ext cx="255128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 befinden uns vor dem Museum Schloss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Kadriorg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einem ehemaligen Sommerpalast des Zaren Peter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FEF570-8B9B-AD54-FD57-DB8AB49F3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366" y="0"/>
            <a:ext cx="1431634" cy="7620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A2CD5E-019D-1963-DFF7-4327E5CB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BDE32EA-6DCE-9972-73D1-F5435E241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88" y="5823655"/>
            <a:ext cx="1941296" cy="10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67AC9F1-C8E1-8354-0891-8B8FE338E5E5}"/>
              </a:ext>
            </a:extLst>
          </p:cNvPr>
          <p:cNvSpPr txBox="1"/>
          <p:nvPr/>
        </p:nvSpPr>
        <p:spPr>
          <a:xfrm>
            <a:off x="7088389" y="714198"/>
            <a:ext cx="41060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Nun haben wir den Rundgang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ersten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Stock absolviert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sind wieder im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Treppenhaus angekommen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gehen zurück durch den Ticketshop in eine kleine Cafeteria. Hier werden wir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uns nach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Kunstgenuss einem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Kafeegenuss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widmen.</a:t>
            </a:r>
          </a:p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 dem Weg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nach draußen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kaufen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wir im Ticketshop noch eine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Karte als Erinnerung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unseren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Besuch im Museum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Kadriorg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008FA7-DB5A-2F69-CA26-4B7CDE8C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3" r="5723"/>
          <a:stretch/>
        </p:blipFill>
        <p:spPr>
          <a:xfrm>
            <a:off x="489270" y="1508802"/>
            <a:ext cx="6081889" cy="3433993"/>
          </a:xfrm>
          <a:prstGeom prst="round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FB38A2-B5DA-AC2A-A7A1-32785D7C0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" y="6257163"/>
            <a:ext cx="2451308" cy="5130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B9B2717-CA29-7161-94E6-3C563BB15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3" y="5741825"/>
            <a:ext cx="2228768" cy="11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6E37A3-429B-C27B-12E8-E53891AA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r="5806"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72D135-8608-DB44-6038-C13859FFE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795" y="1991259"/>
            <a:ext cx="4023025" cy="206235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 betreten das Schloss durch die Haupttür und stehen in einer großzügigen Halle</a:t>
            </a:r>
            <a:r>
              <a:rPr lang="de-D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 spiegeln uns in den großen Spiegeln an den Seitenwänden und sehen bereits die ersten Kunstwerke! </a:t>
            </a: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AE9E36-6E34-6274-1C8E-C5DCD58A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6" y="108412"/>
            <a:ext cx="1431634" cy="7620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5AE029-DB34-AF3F-1219-2E201FBF0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33964B-B211-066E-72FC-622227598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r="21541"/>
          <a:stretch>
            <a:fillRect/>
          </a:stretch>
        </p:blipFill>
        <p:spPr>
          <a:xfrm>
            <a:off x="872652" y="1077382"/>
            <a:ext cx="4703233" cy="4703233"/>
          </a:xfrm>
          <a:prstGeom prst="ellipse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4F5C3A-355D-8B11-F763-00F1CF513917}"/>
              </a:ext>
            </a:extLst>
          </p:cNvPr>
          <p:cNvSpPr txBox="1"/>
          <p:nvPr/>
        </p:nvSpPr>
        <p:spPr>
          <a:xfrm>
            <a:off x="6616117" y="2750782"/>
            <a:ext cx="4221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der Mitte des Raumes,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gegenüber der Eingangstür sehen wir in zentraler Position  eine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Venus Statue.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71E303-1375-C473-A749-D0618010A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11" y="136121"/>
            <a:ext cx="1431634" cy="7620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4763FF-922E-475C-0AB2-0DBBAE52D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454289-3A04-D625-7D3D-72F8D1851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88" y="5823655"/>
            <a:ext cx="1941296" cy="10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7895E1-4B47-61A0-2499-679C9AE37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8647"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A8870F-5CE7-D7ED-8646-39EE725235EF}"/>
              </a:ext>
            </a:extLst>
          </p:cNvPr>
          <p:cNvSpPr txBox="1"/>
          <p:nvPr/>
        </p:nvSpPr>
        <p:spPr>
          <a:xfrm>
            <a:off x="497122" y="1964061"/>
            <a:ext cx="4229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Rechts vom Eingang befindet sich der Ticketshop, wo wir  unsere Eintrittskarten kaufen. 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Shop gibt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viele nette 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aber da werden wir uns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Ende unseres Rundgangs noch einmal umschauen. 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DDD800-991A-AC3F-E95F-C6B3E5D63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6" y="108412"/>
            <a:ext cx="1431634" cy="7620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919180-50CD-C48A-B8C8-2105DA320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C57231-2CA8-4795-1F69-1C8BE38D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1" y="1134173"/>
            <a:ext cx="6111083" cy="4589651"/>
          </a:xfrm>
          <a:prstGeom prst="round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8A5386-12A7-ED7E-8AD4-C6390111C483}"/>
              </a:ext>
            </a:extLst>
          </p:cNvPr>
          <p:cNvSpPr txBox="1"/>
          <p:nvPr/>
        </p:nvSpPr>
        <p:spPr>
          <a:xfrm>
            <a:off x="7027818" y="2568223"/>
            <a:ext cx="477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 folgen dem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Schild RUNDGANG, biegen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rechts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ab und betreten ein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großes, holzverkleidetes Treppenhaus.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165AF8-4FDE-2D10-0C59-9509B2022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82" y="89940"/>
            <a:ext cx="1431634" cy="7620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C99A1C-CAAF-C432-8910-EBC68AFA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2" y="5366211"/>
            <a:ext cx="3061245" cy="16440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7C840E8-E5E2-8B2D-6486-D6D0BDF46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10701B-897F-DB55-C8D4-4C3E551D7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29" y="1146066"/>
            <a:ext cx="4117129" cy="5489505"/>
          </a:xfrm>
          <a:prstGeom prst="round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1A69C4-1040-0DA1-276A-2D75A274D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" y="203956"/>
            <a:ext cx="4117129" cy="5489505"/>
          </a:xfrm>
          <a:prstGeom prst="round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929CA73-D65B-6AF5-0E50-25BF24D3B493}"/>
              </a:ext>
            </a:extLst>
          </p:cNvPr>
          <p:cNvSpPr txBox="1"/>
          <p:nvPr/>
        </p:nvSpPr>
        <p:spPr>
          <a:xfrm>
            <a:off x="4373418" y="2090172"/>
            <a:ext cx="3445163" cy="2677656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1. Stock betreten wir die früheren Repräsentationsräume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denen heute die umfangreiche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Ausstellung 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Des Museums Kadriorg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untergebracht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C878BD-4630-5766-459D-7A60C1D9D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82" y="89940"/>
            <a:ext cx="1431634" cy="7620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4AF04B-1098-0B25-B0C0-C86672B9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9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7895E1-4B47-61A0-2499-679C9AE3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79" b="18179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A8870F-5CE7-D7ED-8646-39EE725235EF}"/>
              </a:ext>
            </a:extLst>
          </p:cNvPr>
          <p:cNvSpPr txBox="1"/>
          <p:nvPr/>
        </p:nvSpPr>
        <p:spPr>
          <a:xfrm>
            <a:off x="439628" y="3066767"/>
            <a:ext cx="402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 Etage wird dominiert vom großen Saal, der den Hauptraum in der Mitte dieses Geschosses bildet.</a:t>
            </a:r>
          </a:p>
          <a:p>
            <a:pPr algn="just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36EB1F-50C1-3219-BAD1-F24A4A3E0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0" y="163832"/>
            <a:ext cx="1431634" cy="7620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01072C-D36B-91CE-723E-18D022EEA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C57231-2CA8-4795-1F69-1C8BE38D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" r="69"/>
          <a:stretch/>
        </p:blipFill>
        <p:spPr>
          <a:xfrm>
            <a:off x="196583" y="916915"/>
            <a:ext cx="6689639" cy="5024168"/>
          </a:xfrm>
          <a:prstGeom prst="round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8A5386-12A7-ED7E-8AD4-C6390111C483}"/>
              </a:ext>
            </a:extLst>
          </p:cNvPr>
          <p:cNvSpPr txBox="1"/>
          <p:nvPr/>
        </p:nvSpPr>
        <p:spPr>
          <a:xfrm>
            <a:off x="7468011" y="1617410"/>
            <a:ext cx="4128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hier zweigen zwei Zimmer nach rechts und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links ab. 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Auf der Rückseite schließt sich der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Bankettsaal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Dieser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wurde in 1930er Jahren angebaut und gibt einen wunderschönen Blick in den Schlossgarten frei.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DD3248-7B97-D9E8-D378-04F4CD6E7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419" y="103955"/>
            <a:ext cx="1431634" cy="7620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4C586A4-979D-836B-6170-7D32ECB6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929"/>
            <a:ext cx="2451308" cy="513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3412D8-5B31-2FC2-E417-0F8E86904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34" y="5557649"/>
            <a:ext cx="2571718" cy="13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Breitbild</PresentationFormat>
  <Paragraphs>31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Nick Kippes</dc:creator>
  <cp:lastModifiedBy>Ulrike Kurth</cp:lastModifiedBy>
  <cp:revision>10</cp:revision>
  <dcterms:created xsi:type="dcterms:W3CDTF">2025-06-11T09:37:11Z</dcterms:created>
  <dcterms:modified xsi:type="dcterms:W3CDTF">2025-06-19T21:00:32Z</dcterms:modified>
</cp:coreProperties>
</file>